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24387175" cy="13716000"/>
  <p:notesSz cx="13716000" cy="243871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lroy Bold" panose="020B0604020202020204" charset="0"/>
      <p:bold r:id="rId10"/>
      <p:italic r:id="rId11"/>
      <p:boldItalic r:id="rId12"/>
    </p:embeddedFont>
    <p:embeddedFont>
      <p:font typeface="Gilroy Regular" panose="020B0604020202020204" charset="0"/>
      <p:regular r:id="rId13"/>
      <p:bold r:id="rId14"/>
      <p:italic r:id="rId15"/>
      <p:boldItalic r:id="rId16"/>
    </p:embeddedFont>
    <p:embeddedFont>
      <p:font typeface="Gilroy-SemiboldItalic" panose="020B0604020202020204" charset="-52"/>
      <p:bold r:id="rId17"/>
      <p:italic r:id="rId18"/>
      <p:boldItalic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07"/>
    <p:restoredTop sz="94610"/>
  </p:normalViewPr>
  <p:slideViewPr>
    <p:cSldViewPr snapToGrid="0" snapToObjects="1">
      <p:cViewPr varScale="1">
        <p:scale>
          <a:sx n="21" d="100"/>
          <a:sy n="21" d="100"/>
        </p:scale>
        <p:origin x="91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175" cy="57234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04225" y="914400"/>
            <a:ext cx="16883358" cy="1463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170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11170" dirty="0"/>
          </a:p>
        </p:txBody>
      </p:sp>
      <p:sp>
        <p:nvSpPr>
          <p:cNvPr id="4" name="Text 1"/>
          <p:cNvSpPr/>
          <p:nvPr/>
        </p:nvSpPr>
        <p:spPr>
          <a:xfrm>
            <a:off x="4242330" y="2413000"/>
            <a:ext cx="16689270" cy="93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185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7185" dirty="0"/>
          </a:p>
        </p:txBody>
      </p:sp>
      <p:sp>
        <p:nvSpPr>
          <p:cNvPr id="5" name="Text 2"/>
          <p:cNvSpPr/>
          <p:nvPr/>
        </p:nvSpPr>
        <p:spPr>
          <a:xfrm>
            <a:off x="4267733" y="3454400"/>
            <a:ext cx="16554402" cy="1286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120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 рамках государственной программы развития добровольного безвозмездного донорства крови и ее компонентов</a:t>
            </a:r>
            <a:endParaRPr lang="en-US" sz="4000" dirty="0"/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32" y="254000"/>
            <a:ext cx="871120" cy="995443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245" y="292286"/>
            <a:ext cx="1723095" cy="957154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053" y="254000"/>
            <a:ext cx="19145" cy="995443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4724" y="0"/>
            <a:ext cx="7392324" cy="9811779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2527616" y="5977968"/>
            <a:ext cx="21085419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Регион и название учреждения службы крови</a:t>
            </a:r>
            <a:endParaRPr lang="en-US" sz="7000" dirty="0"/>
          </a:p>
        </p:txBody>
      </p:sp>
      <p:sp>
        <p:nvSpPr>
          <p:cNvPr id="11" name="Text 4"/>
          <p:cNvSpPr/>
          <p:nvPr/>
        </p:nvSpPr>
        <p:spPr>
          <a:xfrm>
            <a:off x="5517080" y="7643658"/>
            <a:ext cx="14088735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7000" dirty="0" err="1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Название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 err="1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работы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/ 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проекта</a:t>
            </a:r>
            <a:endParaRPr lang="en-US" sz="7000" dirty="0"/>
          </a:p>
        </p:txBody>
      </p:sp>
      <p:sp>
        <p:nvSpPr>
          <p:cNvPr id="12" name="Text 5"/>
          <p:cNvSpPr/>
          <p:nvPr/>
        </p:nvSpPr>
        <p:spPr>
          <a:xfrm>
            <a:off x="254033" y="9750071"/>
            <a:ext cx="24133016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7000" dirty="0" err="1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Номинация</a:t>
            </a:r>
            <a:r>
              <a:rPr lang="ru-RU" sz="700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ru-RU" sz="650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 Regular" pitchFamily="34" charset="-122"/>
                <a:cs typeface="Gilroy Regular" pitchFamily="34" charset="-120"/>
              </a:rPr>
              <a:t>КОМАНДА ДОБРА</a:t>
            </a:r>
            <a:endParaRPr lang="en-US" sz="6500" dirty="0"/>
          </a:p>
        </p:txBody>
      </p:sp>
      <p:pic>
        <p:nvPicPr>
          <p:cNvPr id="16" name="Image 7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71" y="1605226"/>
            <a:ext cx="1628834" cy="3405318"/>
          </a:xfrm>
          <a:prstGeom prst="rect">
            <a:avLst/>
          </a:prstGeom>
        </p:spPr>
      </p:pic>
      <p:pic>
        <p:nvPicPr>
          <p:cNvPr id="21" name="Image 6" descr=" ">
            <a:extLst>
              <a:ext uri="{FF2B5EF4-FFF2-40B4-BE49-F238E27FC236}">
                <a16:creationId xmlns:a16="http://schemas.microsoft.com/office/drawing/2014/main" id="{A182B545-46AF-364B-8BB9-7B0F27CEA5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67484" y="9044601"/>
            <a:ext cx="20154900" cy="12702"/>
          </a:xfrm>
          <a:prstGeom prst="rect">
            <a:avLst/>
          </a:prstGeom>
        </p:spPr>
      </p:pic>
      <p:pic>
        <p:nvPicPr>
          <p:cNvPr id="22" name="Image 6" descr=" ">
            <a:extLst>
              <a:ext uri="{FF2B5EF4-FFF2-40B4-BE49-F238E27FC236}">
                <a16:creationId xmlns:a16="http://schemas.microsoft.com/office/drawing/2014/main" id="{113158BF-8175-9CC8-FA65-3941D02CE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7616" y="12722537"/>
            <a:ext cx="20154900" cy="12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14630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Название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работы 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/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проекта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8134431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Краткое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описание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pic>
        <p:nvPicPr>
          <p:cNvPr id="15" name="Image 6" descr=" ">
            <a:extLst>
              <a:ext uri="{FF2B5EF4-FFF2-40B4-BE49-F238E27FC236}">
                <a16:creationId xmlns:a16="http://schemas.microsoft.com/office/drawing/2014/main" id="{149A7BCB-DA19-8BAB-871B-DAB73D1E4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46300" y="4001092"/>
            <a:ext cx="20154900" cy="12702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5556039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Цели и задачи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75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351842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Масштабность, количественные и качественные показатели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625387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Описание и результаты информационной кампании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8968881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Примеры визуальных материалов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11683892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Ссылки на публикации в СМИ, материалы проекта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04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79</Words>
  <Application>Microsoft Office PowerPoint</Application>
  <PresentationFormat>Произвольный</PresentationFormat>
  <Paragraphs>18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Calibri</vt:lpstr>
      <vt:lpstr>Arial</vt:lpstr>
      <vt:lpstr>Aptos</vt:lpstr>
      <vt:lpstr>Gilroy Bold</vt:lpstr>
      <vt:lpstr>Gilroy Regular</vt:lpstr>
      <vt:lpstr>Gilroy-SemiboldItalic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Енот</cp:lastModifiedBy>
  <cp:revision>14</cp:revision>
  <dcterms:created xsi:type="dcterms:W3CDTF">2025-09-02T07:46:12Z</dcterms:created>
  <dcterms:modified xsi:type="dcterms:W3CDTF">2025-09-13T08:39:31Z</dcterms:modified>
</cp:coreProperties>
</file>